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</p:sldMasterIdLst>
  <p:notesMasterIdLst>
    <p:notesMasterId r:id="rId8"/>
  </p:notesMasterIdLst>
  <p:sldIdLst>
    <p:sldId id="268" r:id="rId2"/>
    <p:sldId id="267" r:id="rId3"/>
    <p:sldId id="264" r:id="rId4"/>
    <p:sldId id="269" r:id="rId5"/>
    <p:sldId id="266" r:id="rId6"/>
    <p:sldId id="265" r:id="rId7"/>
  </p:sldIdLst>
  <p:sldSz cx="12192000" cy="6858000"/>
  <p:notesSz cx="6858000" cy="9144000"/>
  <p:embeddedFontLst>
    <p:embeddedFont>
      <p:font typeface="Bell MT" panose="02020503060305020303" pitchFamily="18" charset="0"/>
      <p:regular r:id="rId9"/>
      <p:bold r:id="rId10"/>
      <p: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Segoe UI" panose="020B0502040204020203" pitchFamily="34" charset="0"/>
      <p:regular r:id="rId20"/>
      <p:bold r:id="rId21"/>
      <p:italic r:id="rId22"/>
      <p:boldItalic r:id="rId23"/>
    </p:embeddedFont>
    <p:embeddedFont>
      <p:font typeface="Segoe UI Semibold" panose="020B0702040204020203" pitchFamily="34" charset="0"/>
      <p:bold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85E7"/>
    <a:srgbClr val="000000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79613" autoAdjust="0"/>
  </p:normalViewPr>
  <p:slideViewPr>
    <p:cSldViewPr snapToGrid="0">
      <p:cViewPr varScale="1">
        <p:scale>
          <a:sx n="86" d="100"/>
          <a:sy n="86" d="100"/>
        </p:scale>
        <p:origin x="93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pPr>
            <a:endParaRPr lang="it-IT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it-IT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4042" y="15353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427755" y="2317787"/>
        <a:ext cx="1743612" cy="1518326"/>
      </dsp:txXfrm>
    </dsp:sp>
    <dsp:sp modelId="{01336F47-7A01-854B-B682-4DF1D2D387D7}">
      <dsp:nvSpPr>
        <dsp:cNvPr id="0" name=""/>
        <dsp:cNvSpPr/>
      </dsp:nvSpPr>
      <dsp:spPr>
        <a:xfrm>
          <a:off x="2120776" y="1674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2120776" y="17656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2956718" y="15353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3380431" y="2317787"/>
        <a:ext cx="1743612" cy="1518326"/>
      </dsp:txXfrm>
    </dsp:sp>
    <dsp:sp modelId="{C20A7731-0B40-AB48-8A4D-1301AD3C2796}">
      <dsp:nvSpPr>
        <dsp:cNvPr id="0" name=""/>
        <dsp:cNvSpPr/>
      </dsp:nvSpPr>
      <dsp:spPr>
        <a:xfrm>
          <a:off x="5073452" y="1674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5073452" y="17656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5909394" y="15353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6333107" y="2317787"/>
        <a:ext cx="1743612" cy="15183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png>
</file>

<file path=ppt/media/image51.png>
</file>

<file path=ppt/media/image52.png>
</file>

<file path=ppt/media/image53.sv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4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4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4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4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49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9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0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5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Segnaposto contenuto 23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4A76142E-D74C-41E0-BC88-E34E99C81E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5743"/>
            <a:ext cx="12202210" cy="6863743"/>
          </a:xfrm>
          <a:prstGeom prst="rect">
            <a:avLst/>
          </a:prstGeom>
        </p:spPr>
      </p:pic>
      <p:pic>
        <p:nvPicPr>
          <p:cNvPr id="30" name="Immagine 29" descr="Immagine che contiene luce&#10;&#10;Descrizione generata automaticamente">
            <a:extLst>
              <a:ext uri="{FF2B5EF4-FFF2-40B4-BE49-F238E27FC236}">
                <a16:creationId xmlns:a16="http://schemas.microsoft.com/office/drawing/2014/main" id="{108235FA-8B4D-448B-8CC0-06CADAA010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849122" y="365125"/>
            <a:ext cx="4032636" cy="3510189"/>
          </a:xfrm>
          <a:prstGeom prst="rect">
            <a:avLst/>
          </a:prstGeom>
        </p:spPr>
      </p:pic>
      <p:pic>
        <p:nvPicPr>
          <p:cNvPr id="31" name="Immagine 30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E8CD200C-2C58-48B9-8A57-0C4644DB7FF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227109" y="365125"/>
            <a:ext cx="5311771" cy="1574403"/>
          </a:xfrm>
          <a:prstGeom prst="rect">
            <a:avLst/>
          </a:prstGeom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0CB71667-8B72-41EC-8711-2CCD664DF2FD}"/>
              </a:ext>
            </a:extLst>
          </p:cNvPr>
          <p:cNvSpPr txBox="1"/>
          <p:nvPr userDrawn="1"/>
        </p:nvSpPr>
        <p:spPr>
          <a:xfrm>
            <a:off x="7434105" y="5886747"/>
            <a:ext cx="2523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i="1" dirty="0" err="1">
                <a:solidFill>
                  <a:srgbClr val="7030A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Organized</a:t>
            </a:r>
            <a:r>
              <a:rPr lang="it-IT" sz="2800" i="1" dirty="0">
                <a:solidFill>
                  <a:srgbClr val="7030A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by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C96E9BBD-2AC9-4700-9D04-EAB5A99306EF}"/>
              </a:ext>
            </a:extLst>
          </p:cNvPr>
          <p:cNvSpPr txBox="1"/>
          <p:nvPr userDrawn="1"/>
        </p:nvSpPr>
        <p:spPr>
          <a:xfrm>
            <a:off x="414559" y="3886199"/>
            <a:ext cx="609811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i="1" dirty="0">
                <a:solidFill>
                  <a:schemeClr val="bg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Titolo Meetup</a:t>
            </a:r>
          </a:p>
          <a:p>
            <a:pPr algn="ctr"/>
            <a:r>
              <a:rPr lang="en-US" sz="2800" i="1" dirty="0" err="1">
                <a:solidFill>
                  <a:schemeClr val="bg1"/>
                </a:solidFill>
                <a:latin typeface="Bell MT" panose="02020503060305020303" pitchFamily="18" charset="0"/>
              </a:rPr>
              <a:t>Sottotitolo</a:t>
            </a:r>
            <a:r>
              <a:rPr lang="en-US" sz="2800" i="1">
                <a:solidFill>
                  <a:schemeClr val="bg1"/>
                </a:solidFill>
                <a:latin typeface="Bell MT" panose="02020503060305020303" pitchFamily="18" charset="0"/>
              </a:rPr>
              <a:t> Meetup</a:t>
            </a:r>
            <a:endParaRPr lang="it-IT" sz="2800" i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35" name="Immagine 34" descr="Immagine che contiene disegnando, segnale&#10;&#10;Descrizione generata automaticamente">
            <a:extLst>
              <a:ext uri="{FF2B5EF4-FFF2-40B4-BE49-F238E27FC236}">
                <a16:creationId xmlns:a16="http://schemas.microsoft.com/office/drawing/2014/main" id="{4EB3E0F6-DEE4-48B2-AD7E-737487744DB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57580" y="5522259"/>
            <a:ext cx="1221907" cy="122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372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Grazie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32900" y="3675529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537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DAF990C1-B871-4325-B5BE-04D79D3ACC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32900" y="4375150"/>
            <a:ext cx="25781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0518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0" name="Graphic 4">
            <a:extLst>
              <a:ext uri="{FF2B5EF4-FFF2-40B4-BE49-F238E27FC236}">
                <a16:creationId xmlns:a16="http://schemas.microsoft.com/office/drawing/2014/main" id="{813AE1D2-C673-4220-AF2B-E09727BCF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8053" y="4044157"/>
            <a:ext cx="2603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27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1" name="Graphic 6">
            <a:extLst>
              <a:ext uri="{FF2B5EF4-FFF2-40B4-BE49-F238E27FC236}">
                <a16:creationId xmlns:a16="http://schemas.microsoft.com/office/drawing/2014/main" id="{DC1505FC-8581-4A0D-96EE-6E5A7832F8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39941" y="4001294"/>
            <a:ext cx="25908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8276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2" name="Graphic 6">
            <a:extLst>
              <a:ext uri="{FF2B5EF4-FFF2-40B4-BE49-F238E27FC236}">
                <a16:creationId xmlns:a16="http://schemas.microsoft.com/office/drawing/2014/main" id="{5C85AC16-43D7-4657-859C-882CEB0861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34431" y="3659900"/>
            <a:ext cx="24765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750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3" name="Graphic 3">
            <a:extLst>
              <a:ext uri="{FF2B5EF4-FFF2-40B4-BE49-F238E27FC236}">
                <a16:creationId xmlns:a16="http://schemas.microsoft.com/office/drawing/2014/main" id="{82784949-2984-45ED-89B1-307B67D7A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27475" y="3635711"/>
            <a:ext cx="2370080" cy="254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1182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2">
            <a:extLst>
              <a:ext uri="{FF2B5EF4-FFF2-40B4-BE49-F238E27FC236}">
                <a16:creationId xmlns:a16="http://schemas.microsoft.com/office/drawing/2014/main" id="{E5FEC0C1-01BA-4D8D-9DC7-351D4F9C3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65556" y="3834585"/>
            <a:ext cx="2531999" cy="187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2673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5">
            <a:extLst>
              <a:ext uri="{FF2B5EF4-FFF2-40B4-BE49-F238E27FC236}">
                <a16:creationId xmlns:a16="http://schemas.microsoft.com/office/drawing/2014/main" id="{E7221383-AA58-446F-BE90-555A56920F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30871" y="3429000"/>
            <a:ext cx="2404233" cy="251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0105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8">
            <a:extLst>
              <a:ext uri="{FF2B5EF4-FFF2-40B4-BE49-F238E27FC236}">
                <a16:creationId xmlns:a16="http://schemas.microsoft.com/office/drawing/2014/main" id="{E8ADA645-27E8-43C9-9ED4-19529E66E0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6107" y="3428999"/>
            <a:ext cx="2062548" cy="251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4957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1EAF9AB-3056-4F00-90B0-996875A12C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45573" y="3731258"/>
            <a:ext cx="25527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13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7DBE9A0-AA34-48CE-8D60-FA933D105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8F2F1DE-49C6-4895-87A5-ED38E12AF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4C8F3D4-7D8A-41EF-9DEC-B4D6515B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</a:t>
            </a:r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34B02A19-BC1A-4736-82DA-6349FD0AD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10">
            <a:extLst>
              <a:ext uri="{FF2B5EF4-FFF2-40B4-BE49-F238E27FC236}">
                <a16:creationId xmlns:a16="http://schemas.microsoft.com/office/drawing/2014/main" id="{4CBF431C-B117-48A3-9EF4-4F5E33F0F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12">
            <a:extLst>
              <a:ext uri="{FF2B5EF4-FFF2-40B4-BE49-F238E27FC236}">
                <a16:creationId xmlns:a16="http://schemas.microsoft.com/office/drawing/2014/main" id="{418B675A-C3BB-49C6-A88C-03B7A870A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Graphic 8">
            <a:extLst>
              <a:ext uri="{FF2B5EF4-FFF2-40B4-BE49-F238E27FC236}">
                <a16:creationId xmlns:a16="http://schemas.microsoft.com/office/drawing/2014/main" id="{363BB767-D59B-439B-9AC2-3212EB60B4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49519" y="991818"/>
            <a:ext cx="3071757" cy="3750402"/>
          </a:xfrm>
          <a:prstGeom prst="rect">
            <a:avLst/>
          </a:prstGeom>
        </p:spPr>
      </p:pic>
      <p:pic>
        <p:nvPicPr>
          <p:cNvPr id="12" name="Immagine 11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7D02D5AF-BE30-400A-9226-8D8644A7581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23849" y="5808778"/>
            <a:ext cx="822093" cy="822093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4DA6B9BD-7008-4CA6-9C37-F9388CC8703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7826" y="520175"/>
            <a:ext cx="5390478" cy="943286"/>
          </a:xfrm>
        </p:spPr>
        <p:txBody>
          <a:bodyPr anchor="b"/>
          <a:lstStyle>
            <a:lvl1pPr algn="l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Session Title</a:t>
            </a:r>
          </a:p>
        </p:txBody>
      </p:sp>
    </p:spTree>
    <p:extLst>
      <p:ext uri="{BB962C8B-B14F-4D97-AF65-F5344CB8AC3E}">
        <p14:creationId xmlns:p14="http://schemas.microsoft.com/office/powerpoint/2010/main" val="31956907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2">
            <a:extLst>
              <a:ext uri="{FF2B5EF4-FFF2-40B4-BE49-F238E27FC236}">
                <a16:creationId xmlns:a16="http://schemas.microsoft.com/office/drawing/2014/main" id="{503D4F28-ED1A-4D43-AC9F-BAABA59F7B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49710" y="3671421"/>
            <a:ext cx="24765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844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E73918D1-BB89-45EE-B16C-4497CAF465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25741" y="3979863"/>
            <a:ext cx="1917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7440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46DCC130-9BBB-47CF-8091-BB58AE4C1D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53363" y="3967163"/>
            <a:ext cx="20701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2412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1">
            <a:extLst>
              <a:ext uri="{FF2B5EF4-FFF2-40B4-BE49-F238E27FC236}">
                <a16:creationId xmlns:a16="http://schemas.microsoft.com/office/drawing/2014/main" id="{D193A32A-209C-4FBE-8B87-FDE6DDFE85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47617" y="3954463"/>
            <a:ext cx="2603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819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5">
            <a:extLst>
              <a:ext uri="{FF2B5EF4-FFF2-40B4-BE49-F238E27FC236}">
                <a16:creationId xmlns:a16="http://schemas.microsoft.com/office/drawing/2014/main" id="{0077FED0-1C69-4028-9B95-57553A3618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72264" y="4271963"/>
            <a:ext cx="25908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972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Graphic 2">
            <a:extLst>
              <a:ext uri="{FF2B5EF4-FFF2-40B4-BE49-F238E27FC236}">
                <a16:creationId xmlns:a16="http://schemas.microsoft.com/office/drawing/2014/main" id="{B9B9FCC4-5D62-4C76-A97E-C3FF159666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17106" y="4259263"/>
            <a:ext cx="25781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6264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Graphic 1">
            <a:extLst>
              <a:ext uri="{FF2B5EF4-FFF2-40B4-BE49-F238E27FC236}">
                <a16:creationId xmlns:a16="http://schemas.microsoft.com/office/drawing/2014/main" id="{56A1EE30-009D-497F-9B55-C7FD817AB7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9200" y="3829050"/>
            <a:ext cx="29845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6641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D83794D2-2515-41C5-8A26-861E9D6A74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01846" y="3624263"/>
            <a:ext cx="25908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472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	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	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393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2620050"/>
            <a:ext cx="8767482" cy="2387600"/>
          </a:xfrm>
        </p:spPr>
        <p:txBody>
          <a:bodyPr anchor="b"/>
          <a:lstStyle>
            <a:lvl1pPr algn="l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Session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5092204"/>
            <a:ext cx="8767482" cy="766482"/>
          </a:xfrm>
        </p:spPr>
        <p:txBody>
          <a:bodyPr/>
          <a:lstStyle>
            <a:lvl1pPr marL="0" indent="0" algn="l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7" name="Graphic 7">
            <a:extLst>
              <a:ext uri="{FF2B5EF4-FFF2-40B4-BE49-F238E27FC236}">
                <a16:creationId xmlns:a16="http://schemas.microsoft.com/office/drawing/2014/main" id="{82429BC5-10B7-4117-B437-50BDC48ECA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30059">
            <a:off x="9079303" y="2939507"/>
            <a:ext cx="3291797" cy="301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18/03/2022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05230651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843821817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  <a:p>
            <a:r>
              <a:rPr lang="en-US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6012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Graphic 3">
            <a:extLst>
              <a:ext uri="{FF2B5EF4-FFF2-40B4-BE49-F238E27FC236}">
                <a16:creationId xmlns:a16="http://schemas.microsoft.com/office/drawing/2014/main" id="{B598718F-EB56-4FE0-BFFF-B334B4D782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93107" y="3543207"/>
            <a:ext cx="3660693" cy="2813143"/>
          </a:xfrm>
          <a:prstGeom prst="rect">
            <a:avLst/>
          </a:prstGeom>
        </p:spPr>
      </p:pic>
      <p:pic>
        <p:nvPicPr>
          <p:cNvPr id="9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516A540C-36B0-4ADA-9819-DF147FB891D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CD95160-7A36-47A0-8629-E423C0A4CF2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580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6000" b="0" dirty="0">
                <a:solidFill>
                  <a:schemeClr val="bg1"/>
                </a:solidFill>
              </a:rPr>
              <a:t>Questions?</a:t>
            </a:r>
          </a:p>
        </p:txBody>
      </p:sp>
      <p:pic>
        <p:nvPicPr>
          <p:cNvPr id="12" name="Immagine 11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D255A9B3-9477-491C-A133-D6F2C2E251E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126530" y="5836629"/>
            <a:ext cx="822093" cy="82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87476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7DD5ABD7-6794-4273-A43E-AEEA6E5453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t-IT" dirty="0"/>
          </a:p>
        </p:txBody>
      </p:sp>
      <p:pic>
        <p:nvPicPr>
          <p:cNvPr id="6" name="Immagine 5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3A082891-750C-43D5-B5F3-3B50D71598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26530" y="5836629"/>
            <a:ext cx="822093" cy="82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01260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A picture containing water, person, flying, blue&#10;&#10;Description automatically generated">
            <a:extLst>
              <a:ext uri="{FF2B5EF4-FFF2-40B4-BE49-F238E27FC236}">
                <a16:creationId xmlns:a16="http://schemas.microsoft.com/office/drawing/2014/main" id="{5873C6D7-7C97-4E9B-BC16-15DA425176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pic>
        <p:nvPicPr>
          <p:cNvPr id="6" name="Immagine 5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02DBE869-F3CF-4A3A-8CA8-A52B0271169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26530" y="5836629"/>
            <a:ext cx="822093" cy="82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9830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A picture containing umbrella&#10;&#10;Description automatically generated">
            <a:extLst>
              <a:ext uri="{FF2B5EF4-FFF2-40B4-BE49-F238E27FC236}">
                <a16:creationId xmlns:a16="http://schemas.microsoft.com/office/drawing/2014/main" id="{2AC66BA5-D462-42DD-AC29-546A6E0557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pic>
        <p:nvPicPr>
          <p:cNvPr id="6" name="Immagine 5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1D74E37D-A325-4865-8C2D-5885FD768EB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26530" y="5836629"/>
            <a:ext cx="822093" cy="82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18652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5">
            <a:extLst>
              <a:ext uri="{FF2B5EF4-FFF2-40B4-BE49-F238E27FC236}">
                <a16:creationId xmlns:a16="http://schemas.microsoft.com/office/drawing/2014/main" id="{B20F602B-B23B-4842-B9FE-038544EB5A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pic>
        <p:nvPicPr>
          <p:cNvPr id="5" name="Immagine 4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C9CD610F-2C57-42CD-88B0-44E63B756BE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126530" y="5836629"/>
            <a:ext cx="822093" cy="82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453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7" name="Graphic 2">
            <a:extLst>
              <a:ext uri="{FF2B5EF4-FFF2-40B4-BE49-F238E27FC236}">
                <a16:creationId xmlns:a16="http://schemas.microsoft.com/office/drawing/2014/main" id="{3008E182-85D6-4D76-AD98-7EB8209584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9120" y="3357282"/>
            <a:ext cx="2747784" cy="274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522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just">
              <a:defRPr/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3FF86250-622C-4116-8432-9D4642E604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06348" y="4259263"/>
            <a:ext cx="25781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83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9" name="Graphic 3">
            <a:extLst>
              <a:ext uri="{FF2B5EF4-FFF2-40B4-BE49-F238E27FC236}">
                <a16:creationId xmlns:a16="http://schemas.microsoft.com/office/drawing/2014/main" id="{BADCC018-2B36-446C-9757-894CD26B0C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6400" y="4001294"/>
            <a:ext cx="2295406" cy="228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327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02BFB62E-E67A-44E2-85EA-944E33137B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9200" y="4001294"/>
            <a:ext cx="30099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775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Graphic 7">
            <a:extLst>
              <a:ext uri="{FF2B5EF4-FFF2-40B4-BE49-F238E27FC236}">
                <a16:creationId xmlns:a16="http://schemas.microsoft.com/office/drawing/2014/main" id="{ACE94564-2394-400E-894E-DBE6654EDD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30059">
            <a:off x="9124385" y="3485665"/>
            <a:ext cx="2882150" cy="263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434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image" Target="../media/image1.pn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  </a:t>
            </a:r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Immagine 7" descr="Immagine che contiene disegnando, segnale&#10;&#10;Descrizione generata automaticamente">
            <a:extLst>
              <a:ext uri="{FF2B5EF4-FFF2-40B4-BE49-F238E27FC236}">
                <a16:creationId xmlns:a16="http://schemas.microsoft.com/office/drawing/2014/main" id="{838AFED0-BAE7-433F-A6C0-ED320786B8E2}"/>
              </a:ext>
            </a:extLst>
          </p:cNvPr>
          <p:cNvPicPr>
            <a:picLocks noChangeAspect="1"/>
          </p:cNvPicPr>
          <p:nvPr userDrawn="1"/>
        </p:nvPicPr>
        <p:blipFill>
          <a:blip r:embed="rId46"/>
          <a:stretch>
            <a:fillRect/>
          </a:stretch>
        </p:blipFill>
        <p:spPr>
          <a:xfrm>
            <a:off x="11538744" y="6266656"/>
            <a:ext cx="544512" cy="54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32" r:id="rId2"/>
    <p:sldLayoutId id="2147483662" r:id="rId3"/>
    <p:sldLayoutId id="2147483792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  <p:sldLayoutId id="2147483809" r:id="rId12"/>
    <p:sldLayoutId id="2147483810" r:id="rId13"/>
    <p:sldLayoutId id="2147483811" r:id="rId14"/>
    <p:sldLayoutId id="2147483812" r:id="rId15"/>
    <p:sldLayoutId id="2147483819" r:id="rId16"/>
    <p:sldLayoutId id="2147483820" r:id="rId17"/>
    <p:sldLayoutId id="2147483821" r:id="rId18"/>
    <p:sldLayoutId id="2147483822" r:id="rId19"/>
    <p:sldLayoutId id="2147483823" r:id="rId20"/>
    <p:sldLayoutId id="2147483824" r:id="rId21"/>
    <p:sldLayoutId id="2147483825" r:id="rId22"/>
    <p:sldLayoutId id="2147483826" r:id="rId23"/>
    <p:sldLayoutId id="2147483827" r:id="rId24"/>
    <p:sldLayoutId id="2147483828" r:id="rId25"/>
    <p:sldLayoutId id="2147483829" r:id="rId26"/>
    <p:sldLayoutId id="2147483830" r:id="rId27"/>
    <p:sldLayoutId id="2147483663" r:id="rId28"/>
    <p:sldLayoutId id="2147483791" r:id="rId29"/>
    <p:sldLayoutId id="2147483664" r:id="rId30"/>
    <p:sldLayoutId id="2147483665" r:id="rId31"/>
    <p:sldLayoutId id="2147483666" r:id="rId32"/>
    <p:sldLayoutId id="2147483667" r:id="rId33"/>
    <p:sldLayoutId id="2147483668" r:id="rId34"/>
    <p:sldLayoutId id="2147483669" r:id="rId35"/>
    <p:sldLayoutId id="2147483670" r:id="rId36"/>
    <p:sldLayoutId id="2147483671" r:id="rId37"/>
    <p:sldLayoutId id="2147483749" r:id="rId38"/>
    <p:sldLayoutId id="2147483750" r:id="rId39"/>
    <p:sldLayoutId id="2147483794" r:id="rId40"/>
    <p:sldLayoutId id="2147483815" r:id="rId41"/>
    <p:sldLayoutId id="2147483816" r:id="rId42"/>
    <p:sldLayoutId id="2147483817" r:id="rId43"/>
    <p:sldLayoutId id="2147483818" r:id="rId4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1873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433578-4740-4CD8-B96F-56799C2218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BC98F0C-EC5E-46C6-BEFA-49C5319C83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6416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1B837B-FDB8-41B0-99CE-5F18DFBCE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Agenda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57E5D2-85BA-4875-99D7-78B4D3E5D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7833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31E5E8-0B2A-49B7-95CF-E7FC5E940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4FAEC0B-5044-4A97-A0DB-AF48BB940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0482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6232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4D2F27-4C6E-473A-869B-9F3DC4461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D7B8FFA0-29FD-465D-AB2F-1C5208D58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388397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2</Words>
  <Application>Microsoft Office PowerPoint</Application>
  <PresentationFormat>Widescreen</PresentationFormat>
  <Paragraphs>2</Paragraphs>
  <Slides>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3" baseType="lpstr">
      <vt:lpstr>Segoe UI</vt:lpstr>
      <vt:lpstr>Arial</vt:lpstr>
      <vt:lpstr>Calibri</vt:lpstr>
      <vt:lpstr>Segoe UI Semibold</vt:lpstr>
      <vt:lpstr>Bell MT</vt:lpstr>
      <vt:lpstr>Consolas</vt:lpstr>
      <vt:lpstr>1_Office Theme</vt:lpstr>
      <vt:lpstr>Presentazione standard di PowerPoint</vt:lpstr>
      <vt:lpstr>Presentazione standard di PowerPoint</vt:lpstr>
      <vt:lpstr>Agenda</vt:lpstr>
      <vt:lpstr>Presentazione standard di PowerPoint</vt:lpstr>
      <vt:lpstr>Presentazione standard di PowerPoint</vt:lpstr>
      <vt:lpstr>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Congiu Luca</cp:lastModifiedBy>
  <cp:revision>38</cp:revision>
  <dcterms:created xsi:type="dcterms:W3CDTF">2020-08-18T20:47:27Z</dcterms:created>
  <dcterms:modified xsi:type="dcterms:W3CDTF">2022-04-09T13:33:55Z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